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61" r:id="rId9"/>
    <p:sldId id="262" r:id="rId10"/>
    <p:sldId id="283" r:id="rId11"/>
    <p:sldId id="284" r:id="rId12"/>
    <p:sldId id="285" r:id="rId13"/>
    <p:sldId id="286" r:id="rId14"/>
    <p:sldId id="263" r:id="rId15"/>
    <p:sldId id="264" r:id="rId16"/>
    <p:sldId id="265" r:id="rId17"/>
    <p:sldId id="266" r:id="rId18"/>
    <p:sldId id="267" r:id="rId19"/>
    <p:sldId id="268" r:id="rId20"/>
    <p:sldId id="287" r:id="rId21"/>
    <p:sldId id="288" r:id="rId22"/>
    <p:sldId id="289" r:id="rId23"/>
    <p:sldId id="290" r:id="rId24"/>
    <p:sldId id="269" r:id="rId25"/>
    <p:sldId id="270" r:id="rId26"/>
    <p:sldId id="271" r:id="rId27"/>
    <p:sldId id="272" r:id="rId28"/>
    <p:sldId id="291" r:id="rId29"/>
    <p:sldId id="292" r:id="rId30"/>
    <p:sldId id="293" r:id="rId31"/>
    <p:sldId id="294" r:id="rId32"/>
    <p:sldId id="273" r:id="rId33"/>
    <p:sldId id="274" r:id="rId34"/>
    <p:sldId id="295" r:id="rId35"/>
    <p:sldId id="296" r:id="rId36"/>
    <p:sldId id="275" r:id="rId37"/>
    <p:sldId id="276" r:id="rId38"/>
    <p:sldId id="277" r:id="rId39"/>
    <p:sldId id="299" r:id="rId40"/>
    <p:sldId id="300" r:id="rId41"/>
    <p:sldId id="301" r:id="rId42"/>
    <p:sldId id="297" r:id="rId43"/>
    <p:sldId id="298" r:id="rId44"/>
    <p:sldId id="279" r:id="rId45"/>
    <p:sldId id="280" r:id="rId46"/>
    <p:sldId id="302" r:id="rId47"/>
    <p:sldId id="303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09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4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presProps" Target="presProp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printerSettings" Target="printerSettings/printerSettings1.bin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09DFF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42E5F-A99B-4D46-9670-7859B964CAC6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AA5A-9C31-B04F-83C3-AA53FCF459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Poem or Song?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Now I know all the wrong turns, stumbles, and falls brought me here.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“The Luckiest”</a:t>
            </a:r>
          </a:p>
          <a:p>
            <a:pPr algn="ctr">
              <a:buNone/>
            </a:pPr>
            <a:r>
              <a:rPr lang="en-US" dirty="0" smtClean="0"/>
              <a:t>Ben Folds</a:t>
            </a:r>
          </a:p>
          <a:p>
            <a:pPr algn="ctr">
              <a:buNone/>
            </a:pPr>
            <a:r>
              <a:rPr lang="en-US" dirty="0" smtClean="0"/>
              <a:t>(alternative rock)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No more broken promises, no more call to war, unless it’s love and peace that we’re really fighting for.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“If You’re Out There”</a:t>
            </a:r>
          </a:p>
          <a:p>
            <a:pPr algn="ctr">
              <a:buNone/>
            </a:pPr>
            <a:r>
              <a:rPr lang="en-US" dirty="0" smtClean="0"/>
              <a:t>John Legend</a:t>
            </a:r>
          </a:p>
          <a:p>
            <a:pPr algn="ctr">
              <a:buNone/>
            </a:pPr>
            <a:r>
              <a:rPr lang="en-US" dirty="0" smtClean="0"/>
              <a:t>(R&amp;B)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I’m happiest when most away.  I can bear my soul from its home of clay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“I’m happiest when most away”</a:t>
            </a:r>
          </a:p>
          <a:p>
            <a:pPr algn="ctr">
              <a:buNone/>
            </a:pPr>
            <a:r>
              <a:rPr lang="en-US" dirty="0" smtClean="0"/>
              <a:t>Emily Bronte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It made no sense the way love makes no sense.  Then it made all the sense in the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“For the One Man Who Likes My Thighs”</a:t>
            </a:r>
          </a:p>
          <a:p>
            <a:pPr algn="ctr">
              <a:buNone/>
            </a:pPr>
            <a:r>
              <a:rPr lang="en-US" dirty="0" smtClean="0"/>
              <a:t>Denise Duhamel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Did you want to see me broken? Bowed head and lowered eyes? Shoulders falling down like teardrops. Weakened by my soulful cries.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“Still I Rise”</a:t>
            </a:r>
          </a:p>
          <a:p>
            <a:pPr algn="ctr">
              <a:buNone/>
            </a:pPr>
            <a:r>
              <a:rPr lang="en-US" dirty="0" smtClean="0"/>
              <a:t>Maya Angelou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000" dirty="0" smtClean="0"/>
              <a:t>I hate you with a necessary hate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You’re sick of feeling numb, you’re not the only one, I’ll take you by the hand, and I’ll show you a world that you can understand.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“Pain”</a:t>
            </a:r>
          </a:p>
          <a:p>
            <a:pPr algn="ctr">
              <a:buNone/>
            </a:pPr>
            <a:r>
              <a:rPr lang="en-US" dirty="0" smtClean="0"/>
              <a:t>Three Days Grace</a:t>
            </a:r>
          </a:p>
          <a:p>
            <a:pPr algn="ctr">
              <a:buNone/>
            </a:pPr>
            <a:r>
              <a:rPr lang="en-US" dirty="0" smtClean="0"/>
              <a:t>(Alternative Rock)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Oh you are in my blood like holy wine. Oh you taste so bitter and so sweet. I could drink a case of you.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“Case of You”</a:t>
            </a:r>
          </a:p>
          <a:p>
            <a:pPr algn="ctr">
              <a:buNone/>
            </a:pPr>
            <a:r>
              <a:rPr lang="en-US" dirty="0" smtClean="0"/>
              <a:t>Jane </a:t>
            </a:r>
            <a:r>
              <a:rPr lang="en-US" dirty="0" err="1" smtClean="0"/>
              <a:t>Monheit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(Jazz)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Life for me </a:t>
            </a:r>
            <a:r>
              <a:rPr lang="en-US" dirty="0" err="1" smtClean="0"/>
              <a:t>ain’t</a:t>
            </a:r>
            <a:r>
              <a:rPr lang="en-US" dirty="0" smtClean="0"/>
              <a:t> been no crystal stair.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“Mother to Son”</a:t>
            </a:r>
          </a:p>
          <a:p>
            <a:pPr algn="ctr">
              <a:buNone/>
            </a:pPr>
            <a:r>
              <a:rPr lang="en-US" dirty="0" smtClean="0"/>
              <a:t>Langston Hughes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And unless my rage yields to overwhelming love, I will, in all your boldness, tear your living heart from your very breast.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</a:t>
            </a:r>
            <a:r>
              <a:rPr lang="en-US" dirty="0" err="1" smtClean="0"/>
              <a:t>Capitolo</a:t>
            </a:r>
            <a:r>
              <a:rPr lang="en-US" dirty="0" smtClean="0"/>
              <a:t> 13”</a:t>
            </a:r>
          </a:p>
          <a:p>
            <a:pPr algn="ctr">
              <a:buNone/>
            </a:pPr>
            <a:r>
              <a:rPr lang="en-US" dirty="0" smtClean="0"/>
              <a:t>Veronica Franco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 penny for my thoughts, oh no, I’ll sell ‘</a:t>
            </a:r>
            <a:r>
              <a:rPr lang="en-US" dirty="0" err="1" smtClean="0"/>
              <a:t>em</a:t>
            </a:r>
            <a:r>
              <a:rPr lang="en-US" dirty="0" smtClean="0"/>
              <a:t> for a dollar.  They’re worth so much more after I’m a goner.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“If I </a:t>
            </a:r>
            <a:r>
              <a:rPr lang="en-US" dirty="0"/>
              <a:t>D</a:t>
            </a:r>
            <a:r>
              <a:rPr lang="en-US" dirty="0" smtClean="0"/>
              <a:t>ie Young”</a:t>
            </a:r>
          </a:p>
          <a:p>
            <a:pPr algn="ctr">
              <a:buNone/>
            </a:pPr>
            <a:r>
              <a:rPr lang="en-US" dirty="0" smtClean="0"/>
              <a:t>The Band Perry</a:t>
            </a:r>
          </a:p>
          <a:p>
            <a:pPr algn="ctr">
              <a:buNone/>
            </a:pPr>
            <a:r>
              <a:rPr lang="en-US" dirty="0" smtClean="0"/>
              <a:t>(Country)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“The Destroyer of a Soul”</a:t>
            </a:r>
          </a:p>
          <a:p>
            <a:pPr algn="ctr">
              <a:buNone/>
            </a:pPr>
            <a:r>
              <a:rPr lang="en-US" dirty="0" smtClean="0"/>
              <a:t>Lionel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And the waitress is practicing politics, as the businessmen slowly get stoned. Yes, they’re sharing a drink they call loneliness, but it’s better than drinking alone.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“Piano Man”</a:t>
            </a:r>
          </a:p>
          <a:p>
            <a:pPr algn="ctr">
              <a:buNone/>
            </a:pPr>
            <a:r>
              <a:rPr lang="en-US" dirty="0" smtClean="0"/>
              <a:t>Billy Joel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All I have is a voice to undo the folded lie, the romantic lie in the brain of the sensual man-in-the-street, and the lie of Authority, whose buildings scrape the sky.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“September 1, 1939”</a:t>
            </a:r>
          </a:p>
          <a:p>
            <a:pPr algn="ctr">
              <a:buNone/>
            </a:pPr>
            <a:r>
              <a:rPr lang="en-US" dirty="0" smtClean="0"/>
              <a:t>W. H. Auden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There’s always that one person that will always have your heart. You’ll never see it </a:t>
            </a:r>
            <a:r>
              <a:rPr lang="en-US" dirty="0" err="1" smtClean="0"/>
              <a:t>comin</a:t>
            </a:r>
            <a:r>
              <a:rPr lang="en-US" dirty="0" smtClean="0"/>
              <a:t>’ cause your blinded from the start.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“My Boo”</a:t>
            </a:r>
          </a:p>
          <a:p>
            <a:pPr algn="ctr">
              <a:buNone/>
            </a:pPr>
            <a:r>
              <a:rPr lang="en-US" dirty="0" smtClean="0"/>
              <a:t>Usher feat. Alicia Keys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For I have known them all already, known them all—have known the evenings, mornings, afternoons, have measured out my life with coffee spoons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“The Love Song of J. Alfred </a:t>
            </a:r>
            <a:r>
              <a:rPr lang="en-US" dirty="0" err="1" smtClean="0"/>
              <a:t>Prufrock</a:t>
            </a:r>
            <a:r>
              <a:rPr lang="en-US" dirty="0" smtClean="0"/>
              <a:t>”</a:t>
            </a:r>
          </a:p>
          <a:p>
            <a:pPr algn="ctr">
              <a:buNone/>
            </a:pPr>
            <a:r>
              <a:rPr lang="en-US" dirty="0" smtClean="0"/>
              <a:t>T. S. Eliot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In their entwined sleep they exchanged arms and legs, in their dreams their brains took each other hostage.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</a:t>
            </a:r>
            <a:r>
              <a:rPr lang="en-US" dirty="0" err="1" smtClean="0"/>
              <a:t>Lovesong</a:t>
            </a:r>
            <a:r>
              <a:rPr lang="en-US" dirty="0" smtClean="0"/>
              <a:t>”</a:t>
            </a:r>
          </a:p>
          <a:p>
            <a:pPr algn="ctr">
              <a:buNone/>
            </a:pPr>
            <a:r>
              <a:rPr lang="en-US" dirty="0" smtClean="0"/>
              <a:t>Ted Hughes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When I am dead, my dearest, sing no sad songs for 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Well, I fight Authority, Authority always wins.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“Authority Song”</a:t>
            </a:r>
          </a:p>
          <a:p>
            <a:pPr algn="ctr">
              <a:buNone/>
            </a:pPr>
            <a:r>
              <a:rPr lang="en-US" dirty="0" smtClean="0"/>
              <a:t>John </a:t>
            </a:r>
            <a:r>
              <a:rPr lang="en-US" dirty="0" err="1" smtClean="0"/>
              <a:t>Mellencamp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Every little thing that you have said and done feels like it’s deep within me. Doesn’t really matter if you’re on the run, it feels like we’re meant to be.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“As Long </a:t>
            </a:r>
            <a:r>
              <a:rPr lang="en-US" dirty="0"/>
              <a:t>a</a:t>
            </a:r>
            <a:r>
              <a:rPr lang="en-US" dirty="0" smtClean="0"/>
              <a:t>s You Love Me”</a:t>
            </a:r>
          </a:p>
          <a:p>
            <a:pPr algn="ctr">
              <a:buNone/>
            </a:pPr>
            <a:r>
              <a:rPr lang="en-US" dirty="0" smtClean="0"/>
              <a:t>Backstreet Boys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What does it matter that my love could not keep her?  The night is shattered and she is not with 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“Tonight I Can Write the Saddest Lines”</a:t>
            </a:r>
          </a:p>
          <a:p>
            <a:pPr algn="ctr">
              <a:buNone/>
            </a:pPr>
            <a:r>
              <a:rPr lang="en-US" dirty="0" smtClean="0"/>
              <a:t>Pablo Neruda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 felt all flushed with fever, embarrassed by the crowd. I felt he found my letters and read each one out loud.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“Killing Me Softly”</a:t>
            </a:r>
          </a:p>
          <a:p>
            <a:pPr algn="ctr">
              <a:buNone/>
            </a:pPr>
            <a:r>
              <a:rPr lang="en-US" dirty="0" smtClean="0"/>
              <a:t>Roberta Flack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“Song”</a:t>
            </a:r>
          </a:p>
          <a:p>
            <a:pPr algn="ctr">
              <a:buNone/>
            </a:pPr>
            <a:r>
              <a:rPr lang="en-US" dirty="0" smtClean="0"/>
              <a:t>Christina Rossetti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But I’m trapped by your love, and I’m chained to your side.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“Love Is a Battlefield”</a:t>
            </a:r>
          </a:p>
          <a:p>
            <a:pPr algn="ctr">
              <a:buNone/>
            </a:pPr>
            <a:r>
              <a:rPr lang="en-US" dirty="0" smtClean="0"/>
              <a:t>Pat </a:t>
            </a:r>
            <a:r>
              <a:rPr lang="en-US" dirty="0" err="1" smtClean="0"/>
              <a:t>Benatar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(80s pop)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For there is no friend like a sister in calm or stormy weather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“Goblin Market”</a:t>
            </a:r>
          </a:p>
          <a:p>
            <a:pPr algn="ctr">
              <a:buNone/>
            </a:pPr>
            <a:r>
              <a:rPr lang="en-US" dirty="0" smtClean="0"/>
              <a:t>Christina Rossetti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2865</TotalTime>
  <Words>740</Words>
  <Application>Microsoft Macintosh PowerPoint</Application>
  <PresentationFormat>On-screen Show (4:3)</PresentationFormat>
  <Paragraphs>209</Paragraphs>
  <Slides>47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Poem or Song?</vt:lpstr>
      <vt:lpstr>Slide 2</vt:lpstr>
      <vt:lpstr>Poem</vt:lpstr>
      <vt:lpstr>Slide 4</vt:lpstr>
      <vt:lpstr>Poem</vt:lpstr>
      <vt:lpstr>Slide 6</vt:lpstr>
      <vt:lpstr>Song</vt:lpstr>
      <vt:lpstr>Slide 8</vt:lpstr>
      <vt:lpstr>Poem</vt:lpstr>
      <vt:lpstr>Slide 10</vt:lpstr>
      <vt:lpstr>Song</vt:lpstr>
      <vt:lpstr>Slide 12</vt:lpstr>
      <vt:lpstr>Song</vt:lpstr>
      <vt:lpstr>Slide 14</vt:lpstr>
      <vt:lpstr>Poem</vt:lpstr>
      <vt:lpstr>Slide 16</vt:lpstr>
      <vt:lpstr>Poem</vt:lpstr>
      <vt:lpstr>Slide 18</vt:lpstr>
      <vt:lpstr>Poem</vt:lpstr>
      <vt:lpstr>Slide 20</vt:lpstr>
      <vt:lpstr>Song</vt:lpstr>
      <vt:lpstr>Slide 22</vt:lpstr>
      <vt:lpstr>Song</vt:lpstr>
      <vt:lpstr>Slide 24</vt:lpstr>
      <vt:lpstr>Poem</vt:lpstr>
      <vt:lpstr>Slide 26</vt:lpstr>
      <vt:lpstr>Poem</vt:lpstr>
      <vt:lpstr>Slide 28</vt:lpstr>
      <vt:lpstr>Song</vt:lpstr>
      <vt:lpstr>Slide 30</vt:lpstr>
      <vt:lpstr>Song</vt:lpstr>
      <vt:lpstr>Slide 32</vt:lpstr>
      <vt:lpstr>Poem</vt:lpstr>
      <vt:lpstr>Slide 34</vt:lpstr>
      <vt:lpstr>Song</vt:lpstr>
      <vt:lpstr>Slide 36</vt:lpstr>
      <vt:lpstr>Poem</vt:lpstr>
      <vt:lpstr>Slide 38</vt:lpstr>
      <vt:lpstr>Poem</vt:lpstr>
      <vt:lpstr>Slide 40</vt:lpstr>
      <vt:lpstr>Song</vt:lpstr>
      <vt:lpstr>Slide 42</vt:lpstr>
      <vt:lpstr>Song</vt:lpstr>
      <vt:lpstr>Slide 44</vt:lpstr>
      <vt:lpstr>Poem</vt:lpstr>
      <vt:lpstr>Slide 46</vt:lpstr>
      <vt:lpstr>Song</vt:lpstr>
    </vt:vector>
  </TitlesOfParts>
  <Company>IUPUI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Poem or Song?</dc:title>
  <dc:creator>Kalyse Reimbold</dc:creator>
  <cp:lastModifiedBy>Kalyse Reimbold</cp:lastModifiedBy>
  <cp:revision>7</cp:revision>
  <dcterms:created xsi:type="dcterms:W3CDTF">2010-11-15T17:22:40Z</dcterms:created>
  <dcterms:modified xsi:type="dcterms:W3CDTF">2010-11-17T17:07:44Z</dcterms:modified>
</cp:coreProperties>
</file>